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3" r:id="rId6"/>
    <p:sldId id="265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A8839-C5B9-45D1-8EEB-2AAFD653A96E}" type="datetimeFigureOut">
              <a:rPr lang="de-DE" smtClean="0"/>
              <a:t>26.11.2022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8162B-4C07-4B9B-8DC7-3C5F486AAF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7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visme.co/blog/evolution-of-presentations/" TargetMode="External"/><Relationship Id="rId3" Type="http://schemas.openxmlformats.org/officeDocument/2006/relationships/hyperlink" Target="https://www.flaticon.com/de/kostenloses-icon/keynote_564407" TargetMode="External"/><Relationship Id="rId7" Type="http://schemas.openxmlformats.org/officeDocument/2006/relationships/hyperlink" Target="https://www.imago-images.de/st/0052779709" TargetMode="External"/><Relationship Id="rId2" Type="http://schemas.openxmlformats.org/officeDocument/2006/relationships/hyperlink" Target="https://commons.wikimedia.org/wiki/File:Microsoft_PowerPoint_Logo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prendo.de/loesungen/iprendos-lerngeschichte-von-der-hoehlenmalerei-bis-zur-pisa-studie/" TargetMode="External"/><Relationship Id="rId5" Type="http://schemas.openxmlformats.org/officeDocument/2006/relationships/hyperlink" Target="https://www.kinderzeitmaschine.de/vorgeschichte/lucys-wissensbox/steinzeit-kunst/wer-waren-die-ersten-kuenstler/" TargetMode="External"/><Relationship Id="rId10" Type="http://schemas.openxmlformats.org/officeDocument/2006/relationships/hyperlink" Target="https://www.giga.de/smartphones/iphone-7/news/9-41-warum-diese-uhrzeit-iphone" TargetMode="External"/><Relationship Id="rId4" Type="http://schemas.openxmlformats.org/officeDocument/2006/relationships/hyperlink" Target="https://de.m.wikipedia.org/wiki/Datei:Prezi_logo_transparent_2012.svg" TargetMode="External"/><Relationship Id="rId9" Type="http://schemas.openxmlformats.org/officeDocument/2006/relationships/hyperlink" Target="https://de.wikipedia.org/wiki/Overheadprojektor#/media/Datei:OHP-sch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83FA1C81-A0DC-46FC-A6A5-4D8445CB07EF}"/>
              </a:ext>
            </a:extLst>
          </p:cNvPr>
          <p:cNvSpPr txBox="1"/>
          <p:nvPr/>
        </p:nvSpPr>
        <p:spPr>
          <a:xfrm>
            <a:off x="326572" y="3927269"/>
            <a:ext cx="65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PowerPoint, Prezi und Keynote</a:t>
            </a:r>
            <a:endParaRPr lang="de-DE" sz="36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A9692F9-B639-47AA-B8B8-A96C69FA7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572" y="303906"/>
            <a:ext cx="3100143" cy="31001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B578A50-3930-451D-B63A-058D3C44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3218" y="595816"/>
            <a:ext cx="2537926" cy="25379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FEADDDA-786A-42D4-8A0F-C8380BDB6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2240" y="167761"/>
            <a:ext cx="3759508" cy="3759508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4" name="Minuszeichen 13">
            <a:extLst>
              <a:ext uri="{FF2B5EF4-FFF2-40B4-BE49-F238E27FC236}">
                <a16:creationId xmlns:a16="http://schemas.microsoft.com/office/drawing/2014/main" id="{F72197F3-158A-4659-A6C0-31D83708B54E}"/>
              </a:ext>
            </a:extLst>
          </p:cNvPr>
          <p:cNvSpPr/>
          <p:nvPr/>
        </p:nvSpPr>
        <p:spPr>
          <a:xfrm>
            <a:off x="-699794" y="4478710"/>
            <a:ext cx="8565500" cy="412215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2079401-A8B1-4B2B-B1C3-A07864079277}"/>
              </a:ext>
            </a:extLst>
          </p:cNvPr>
          <p:cNvSpPr txBox="1"/>
          <p:nvPr/>
        </p:nvSpPr>
        <p:spPr>
          <a:xfrm>
            <a:off x="1001484" y="4890925"/>
            <a:ext cx="626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MünKomm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WS 2022/2023</a:t>
            </a:r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03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9D17201-0226-4D88-A186-DF777863A267}"/>
              </a:ext>
            </a:extLst>
          </p:cNvPr>
          <p:cNvSpPr txBox="1"/>
          <p:nvPr/>
        </p:nvSpPr>
        <p:spPr>
          <a:xfrm>
            <a:off x="2575248" y="5645020"/>
            <a:ext cx="9209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Danke für eure Aufmerksamkeit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619E342-4317-4347-A840-B0CD5BEA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928428"/>
            <a:ext cx="771632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3BB9AD4-9CE4-4977-A9A2-851205EF33DE}"/>
              </a:ext>
            </a:extLst>
          </p:cNvPr>
          <p:cNvSpPr txBox="1"/>
          <p:nvPr/>
        </p:nvSpPr>
        <p:spPr>
          <a:xfrm>
            <a:off x="513184" y="345233"/>
            <a:ext cx="533711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PowerPoint Logo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Keynote Logo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Prezi Logo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Bild (1)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Bild (2)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Bild (3)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Bild (4) und (5)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Bild (6)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Steve Jobs Bild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5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8A107CE-8A46-4EC4-9831-42032785CEC3}"/>
              </a:ext>
            </a:extLst>
          </p:cNvPr>
          <p:cNvSpPr txBox="1"/>
          <p:nvPr/>
        </p:nvSpPr>
        <p:spPr>
          <a:xfrm>
            <a:off x="2080726" y="438537"/>
            <a:ext cx="7728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eine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Präsentation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DE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CC6A7B6-8B60-490D-B047-DC6C08F2E675}"/>
              </a:ext>
            </a:extLst>
          </p:cNvPr>
          <p:cNvSpPr txBox="1"/>
          <p:nvPr/>
        </p:nvSpPr>
        <p:spPr>
          <a:xfrm>
            <a:off x="102636" y="2413337"/>
            <a:ext cx="7371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 visuelles Werkzeug, um ein Thema vorzustellen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Dient persönlichen, geschäftlichen und/oder Bildungszwecken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Althergebrachtes Kommunikations- und Fortbildungsmittel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3AC01D-20D3-4D03-B831-66736FA9555D}"/>
              </a:ext>
            </a:extLst>
          </p:cNvPr>
          <p:cNvSpPr txBox="1"/>
          <p:nvPr/>
        </p:nvSpPr>
        <p:spPr>
          <a:xfrm>
            <a:off x="905068" y="4872834"/>
            <a:ext cx="1187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Wie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haben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unsere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Vorfahren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damals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präsentiert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de-DE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F0EF5B2-A522-4A00-84C8-4F9F3973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90" y="297148"/>
            <a:ext cx="4994667" cy="280247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E75326-F888-42FC-8E06-67577D3ED942}"/>
              </a:ext>
            </a:extLst>
          </p:cNvPr>
          <p:cNvSpPr txBox="1"/>
          <p:nvPr/>
        </p:nvSpPr>
        <p:spPr>
          <a:xfrm>
            <a:off x="7946735" y="1498330"/>
            <a:ext cx="452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fertig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F29F6B-3643-496E-8352-27B883FD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9" y="3224234"/>
            <a:ext cx="4994667" cy="35031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B762DD1-AA9C-479F-A288-FE0A776663DB}"/>
              </a:ext>
            </a:extLst>
          </p:cNvPr>
          <p:cNvSpPr txBox="1"/>
          <p:nvPr/>
        </p:nvSpPr>
        <p:spPr>
          <a:xfrm>
            <a:off x="7946735" y="4791136"/>
            <a:ext cx="32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Mitreißende</a:t>
            </a:r>
            <a:r>
              <a:rPr lang="en-US" dirty="0">
                <a:solidFill>
                  <a:schemeClr val="bg1"/>
                </a:solidFill>
              </a:rPr>
              <a:t> Action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B3224-2464-4C87-A02B-B9FED453E918}"/>
              </a:ext>
            </a:extLst>
          </p:cNvPr>
          <p:cNvSpPr txBox="1"/>
          <p:nvPr/>
        </p:nvSpPr>
        <p:spPr>
          <a:xfrm>
            <a:off x="0" y="1661020"/>
            <a:ext cx="3142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de-DE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40859F-E1FC-435B-9F4E-566340F9D42E}"/>
              </a:ext>
            </a:extLst>
          </p:cNvPr>
          <p:cNvSpPr txBox="1"/>
          <p:nvPr/>
        </p:nvSpPr>
        <p:spPr>
          <a:xfrm>
            <a:off x="0" y="5052746"/>
            <a:ext cx="3142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de-DE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8398DC1-CC46-4407-A0E9-9CD64E9B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306" y="1582134"/>
            <a:ext cx="6142347" cy="343658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C372A74-2B7A-4B36-A25C-DF5FFEB1940C}"/>
              </a:ext>
            </a:extLst>
          </p:cNvPr>
          <p:cNvSpPr txBox="1"/>
          <p:nvPr/>
        </p:nvSpPr>
        <p:spPr>
          <a:xfrm>
            <a:off x="0" y="2828835"/>
            <a:ext cx="5752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Umfangreiche darstellende Dokumentation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Eine deutliche Tendenz, zu viel auf eine Steinplatte zu meißeln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1993C6-1EFC-4208-8968-BE6F0C96BDD6}"/>
              </a:ext>
            </a:extLst>
          </p:cNvPr>
          <p:cNvSpPr txBox="1"/>
          <p:nvPr/>
        </p:nvSpPr>
        <p:spPr>
          <a:xfrm>
            <a:off x="3219974" y="481785"/>
            <a:ext cx="5752051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Antike</a:t>
            </a:r>
            <a:endParaRPr lang="de-DE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96A6324-231F-4047-B7AD-D672F14DC30C}"/>
              </a:ext>
            </a:extLst>
          </p:cNvPr>
          <p:cNvSpPr txBox="1"/>
          <p:nvPr/>
        </p:nvSpPr>
        <p:spPr>
          <a:xfrm>
            <a:off x="11877711" y="3321277"/>
            <a:ext cx="3142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de-DE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0F89121-79D1-46E9-8A85-466D0B3F5DCD}"/>
              </a:ext>
            </a:extLst>
          </p:cNvPr>
          <p:cNvSpPr txBox="1"/>
          <p:nvPr/>
        </p:nvSpPr>
        <p:spPr>
          <a:xfrm>
            <a:off x="5719667" y="1246254"/>
            <a:ext cx="556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 Ab 1685</a:t>
            </a:r>
          </a:p>
          <a:p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 Anwendung in Schulen für Bildungszwecke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060DF28-E72A-41FA-91DD-54F38285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90316"/>
            <a:ext cx="3738465" cy="35276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151D6E7-F3EE-43A8-A0E9-20673815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" y="3917000"/>
            <a:ext cx="5085184" cy="262376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3577EF0-BB00-4A39-B680-C1E27BFDE674}"/>
              </a:ext>
            </a:extLst>
          </p:cNvPr>
          <p:cNvSpPr txBox="1"/>
          <p:nvPr/>
        </p:nvSpPr>
        <p:spPr>
          <a:xfrm>
            <a:off x="5719667" y="4721288"/>
            <a:ext cx="5738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 1900</a:t>
            </a:r>
          </a:p>
          <a:p>
            <a:pPr marL="285750" indent="-285750">
              <a:buFontTx/>
              <a:buChar char="-"/>
            </a:pP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Können wiederholt verwendet werden</a:t>
            </a:r>
          </a:p>
          <a:p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FA0AE4-68F0-486C-945B-12B94A97DE7B}"/>
              </a:ext>
            </a:extLst>
          </p:cNvPr>
          <p:cNvSpPr txBox="1"/>
          <p:nvPr/>
        </p:nvSpPr>
        <p:spPr>
          <a:xfrm>
            <a:off x="2495858" y="0"/>
            <a:ext cx="3142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de-DE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848C40-9C94-40B4-9C9D-8C8214CDE896}"/>
              </a:ext>
            </a:extLst>
          </p:cNvPr>
          <p:cNvSpPr txBox="1"/>
          <p:nvPr/>
        </p:nvSpPr>
        <p:spPr>
          <a:xfrm>
            <a:off x="-67112" y="5121158"/>
            <a:ext cx="3142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de-DE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78E783B-2B0A-4C85-A85D-5800E928CA32}"/>
              </a:ext>
            </a:extLst>
          </p:cNvPr>
          <p:cNvSpPr txBox="1"/>
          <p:nvPr/>
        </p:nvSpPr>
        <p:spPr>
          <a:xfrm>
            <a:off x="516181" y="478609"/>
            <a:ext cx="10310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Flipcharts und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Tafeln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warum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benutzen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endParaRPr lang="de-DE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D8FE915-D3CA-4845-98A0-194A7D423EF4}"/>
              </a:ext>
            </a:extLst>
          </p:cNvPr>
          <p:cNvSpPr txBox="1"/>
          <p:nvPr/>
        </p:nvSpPr>
        <p:spPr>
          <a:xfrm>
            <a:off x="516181" y="1853367"/>
            <a:ext cx="66310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Begrenzt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Nicht flexibel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94F292-E90F-466F-BB91-01B4050D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433" y="3429000"/>
            <a:ext cx="4382278" cy="32789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7141B3F-749B-41AF-8C17-D59C18D5EF94}"/>
              </a:ext>
            </a:extLst>
          </p:cNvPr>
          <p:cNvSpPr txBox="1"/>
          <p:nvPr/>
        </p:nvSpPr>
        <p:spPr>
          <a:xfrm>
            <a:off x="516181" y="4601651"/>
            <a:ext cx="6411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1960 erfunden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Überwiegend benutzt in Schulen und Universitäten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3193D8-7F51-4EFA-9E0E-26ED14BB061D}"/>
              </a:ext>
            </a:extLst>
          </p:cNvPr>
          <p:cNvSpPr txBox="1"/>
          <p:nvPr/>
        </p:nvSpPr>
        <p:spPr>
          <a:xfrm>
            <a:off x="11971090" y="4960761"/>
            <a:ext cx="3142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de-DE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0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2C0F29F-5E18-424D-9817-EE86E752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3" y="2415879"/>
            <a:ext cx="1764984" cy="176498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2D3F73B-A8B1-481E-B895-F793C3F8630C}"/>
              </a:ext>
            </a:extLst>
          </p:cNvPr>
          <p:cNvSpPr txBox="1"/>
          <p:nvPr/>
        </p:nvSpPr>
        <p:spPr>
          <a:xfrm>
            <a:off x="4187942" y="2636651"/>
            <a:ext cx="6556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2003 von Apple </a:t>
            </a: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veröffentlicht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 fast die gleichen Funktionen wie PowerPoint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Exklusiv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macOS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800E91-8D83-42BE-BF2E-85FB58EE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9" y="115728"/>
            <a:ext cx="2049212" cy="20492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80DD1A-C9DE-4C3B-A5A8-363E670E6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3466" y="4180863"/>
            <a:ext cx="2926702" cy="29267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EB0EBD-8A48-44EB-9291-90C23E2F2782}"/>
              </a:ext>
            </a:extLst>
          </p:cNvPr>
          <p:cNvSpPr txBox="1"/>
          <p:nvPr/>
        </p:nvSpPr>
        <p:spPr>
          <a:xfrm>
            <a:off x="4187942" y="4982494"/>
            <a:ext cx="6036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2009 von Prezi Inc. veröffentlicht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Web-basierte Präsentationssoftware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Nutzerfreundliche Oberfläche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5B919E5-C6C1-4116-B609-16E95091736B}"/>
              </a:ext>
            </a:extLst>
          </p:cNvPr>
          <p:cNvSpPr txBox="1"/>
          <p:nvPr/>
        </p:nvSpPr>
        <p:spPr>
          <a:xfrm>
            <a:off x="4187942" y="478614"/>
            <a:ext cx="6556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1990 von Microsoft </a:t>
            </a: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veröffentlicht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weltweit bekannteste Präsentationssoftware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Verfügbar für alle Betriebssysteme</a:t>
            </a:r>
          </a:p>
        </p:txBody>
      </p:sp>
    </p:spTree>
    <p:extLst>
      <p:ext uri="{BB962C8B-B14F-4D97-AF65-F5344CB8AC3E}">
        <p14:creationId xmlns:p14="http://schemas.microsoft.com/office/powerpoint/2010/main" val="6704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250C99F-0F0B-4303-9999-60517DB8D3D4}"/>
              </a:ext>
            </a:extLst>
          </p:cNvPr>
          <p:cNvSpPr txBox="1"/>
          <p:nvPr/>
        </p:nvSpPr>
        <p:spPr>
          <a:xfrm>
            <a:off x="466531" y="681135"/>
            <a:ext cx="83695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Vorteile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Umweltfreundlich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Können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praktisch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überall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verwendet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werden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erleichtern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effektive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Art der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Kommunikation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Publikum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A9E3978-55A9-4EC3-8102-4CCF31966B47}"/>
              </a:ext>
            </a:extLst>
          </p:cNvPr>
          <p:cNvSpPr txBox="1"/>
          <p:nvPr/>
        </p:nvSpPr>
        <p:spPr>
          <a:xfrm>
            <a:off x="466531" y="3630561"/>
            <a:ext cx="825759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Nachteile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Hohes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technischer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Präsentatoren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verlassen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auf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Folien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Übernutzung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Informationen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5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897D1DD-17E9-4EED-BDD0-7FD89FE1ECF7}"/>
              </a:ext>
            </a:extLst>
          </p:cNvPr>
          <p:cNvSpPr txBox="1"/>
          <p:nvPr/>
        </p:nvSpPr>
        <p:spPr>
          <a:xfrm>
            <a:off x="685800" y="622558"/>
            <a:ext cx="11506200" cy="5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Wie kann man PowerPoint/Keynote/Prezi zielgerichtet anwenden?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F29224-5BC2-4AD7-9994-EF82CBA3E60D}"/>
              </a:ext>
            </a:extLst>
          </p:cNvPr>
          <p:cNvSpPr txBox="1"/>
          <p:nvPr/>
        </p:nvSpPr>
        <p:spPr>
          <a:xfrm>
            <a:off x="685800" y="2305615"/>
            <a:ext cx="62328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Nicht von den Folien ablesen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Publikum nicht vergessen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5/5/5 Regel befolgen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462FB4-2FAE-493A-98C8-FB1236785CF3}"/>
              </a:ext>
            </a:extLst>
          </p:cNvPr>
          <p:cNvSpPr txBox="1"/>
          <p:nvPr/>
        </p:nvSpPr>
        <p:spPr>
          <a:xfrm>
            <a:off x="1716832" y="5057206"/>
            <a:ext cx="821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Zusammenfassung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wie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merken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jetzt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260</Words>
  <Application>Microsoft Office PowerPoint</Application>
  <PresentationFormat>Breitbild</PresentationFormat>
  <Paragraphs>94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Gill Sans MT</vt:lpstr>
      <vt:lpstr>Paket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PowerPoint, Prezi und Keynote</dc:title>
  <dc:creator>Naseif Aldasouki</dc:creator>
  <cp:lastModifiedBy>aldasoukinaseif@gmail.com</cp:lastModifiedBy>
  <cp:revision>42</cp:revision>
  <dcterms:created xsi:type="dcterms:W3CDTF">2022-11-16T16:49:24Z</dcterms:created>
  <dcterms:modified xsi:type="dcterms:W3CDTF">2022-11-26T11:43:12Z</dcterms:modified>
</cp:coreProperties>
</file>